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8288000" cy="10287000"/>
  <p:notesSz cx="6858000" cy="9144000"/>
  <p:embeddedFontLst>
    <p:embeddedFont>
      <p:font typeface="Canva Sans Bold" panose="020B0803030501040103" pitchFamily="34" charset="0"/>
      <p:regular r:id="rId5"/>
      <p:bold r:id="rId6"/>
    </p:embeddedFont>
    <p:embeddedFont>
      <p:font typeface="Heebo Bold" pitchFamily="2" charset="-79"/>
      <p:regular r:id="rId7"/>
      <p:bold r:id="rId8"/>
    </p:embeddedFont>
    <p:embeddedFont>
      <p:font typeface="Playfair Display Bold" pitchFamily="2" charset="77"/>
      <p:regular r:id="rId9"/>
      <p:bold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26" autoAdjust="0"/>
  </p:normalViewPr>
  <p:slideViewPr>
    <p:cSldViewPr>
      <p:cViewPr varScale="1">
        <p:scale>
          <a:sx n="80" d="100"/>
          <a:sy n="80" d="100"/>
        </p:scale>
        <p:origin x="824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presProps" Target="presProps.xml"/><Relationship Id="rId5" Type="http://schemas.openxmlformats.org/officeDocument/2006/relationships/font" Target="fonts/font1.fntdata"/><Relationship Id="rId10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076" r="-5884" b="-41741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 rot="5400000">
            <a:off x="-4382322" y="4875978"/>
            <a:ext cx="10287000" cy="535044"/>
            <a:chOff x="0" y="0"/>
            <a:chExt cx="6567447" cy="34158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567447" cy="341584"/>
            </a:xfrm>
            <a:custGeom>
              <a:avLst/>
              <a:gdLst/>
              <a:ahLst/>
              <a:cxnLst/>
              <a:rect l="l" t="t" r="r" b="b"/>
              <a:pathLst>
                <a:path w="6567447" h="341584">
                  <a:moveTo>
                    <a:pt x="0" y="0"/>
                  </a:moveTo>
                  <a:lnTo>
                    <a:pt x="6567447" y="0"/>
                  </a:lnTo>
                  <a:lnTo>
                    <a:pt x="6567447" y="341584"/>
                  </a:lnTo>
                  <a:lnTo>
                    <a:pt x="0" y="341584"/>
                  </a:lnTo>
                  <a:close/>
                </a:path>
              </a:pathLst>
            </a:custGeom>
            <a:solidFill>
              <a:srgbClr val="FFFFFF">
                <a:alpha val="3098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6567447" cy="360634"/>
            </a:xfrm>
            <a:prstGeom prst="rect">
              <a:avLst/>
            </a:prstGeom>
          </p:spPr>
          <p:txBody>
            <a:bodyPr lIns="24495" tIns="24495" rIns="24495" bIns="24495" rtlCol="0" anchor="ctr"/>
            <a:lstStyle/>
            <a:p>
              <a:pPr algn="ctr">
                <a:lnSpc>
                  <a:spcPts val="1147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9760303" y="-153886"/>
            <a:ext cx="8102919" cy="8102919"/>
          </a:xfrm>
          <a:custGeom>
            <a:avLst/>
            <a:gdLst/>
            <a:ahLst/>
            <a:cxnLst/>
            <a:rect l="l" t="t" r="r" b="b"/>
            <a:pathLst>
              <a:path w="8102919" h="8102919">
                <a:moveTo>
                  <a:pt x="0" y="0"/>
                </a:moveTo>
                <a:lnTo>
                  <a:pt x="8102919" y="0"/>
                </a:lnTo>
                <a:lnTo>
                  <a:pt x="8102919" y="8102919"/>
                </a:lnTo>
                <a:lnTo>
                  <a:pt x="0" y="81029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615051" y="6541031"/>
            <a:ext cx="4757957" cy="1408002"/>
          </a:xfrm>
          <a:custGeom>
            <a:avLst/>
            <a:gdLst/>
            <a:ahLst/>
            <a:cxnLst/>
            <a:rect l="l" t="t" r="r" b="b"/>
            <a:pathLst>
              <a:path w="4757957" h="1408002">
                <a:moveTo>
                  <a:pt x="0" y="0"/>
                </a:moveTo>
                <a:lnTo>
                  <a:pt x="4757956" y="0"/>
                </a:lnTo>
                <a:lnTo>
                  <a:pt x="4757956" y="1408002"/>
                </a:lnTo>
                <a:lnTo>
                  <a:pt x="0" y="14080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615051" y="620548"/>
            <a:ext cx="8270450" cy="34049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248"/>
              </a:lnSpc>
              <a:spcBef>
                <a:spcPct val="0"/>
              </a:spcBef>
            </a:pPr>
            <a:r>
              <a:rPr lang="en-US" sz="6606" b="1">
                <a:solidFill>
                  <a:srgbClr val="115C4E"/>
                </a:solidFill>
                <a:latin typeface="Heebo Bold"/>
                <a:ea typeface="Heebo Bold"/>
                <a:cs typeface="Heebo Bold"/>
                <a:sym typeface="Heebo Bold"/>
              </a:rPr>
              <a:t>Join us in the fight against food insecurity!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615051" y="5252954"/>
            <a:ext cx="7168002" cy="1269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4"/>
              </a:lnSpc>
              <a:spcBef>
                <a:spcPct val="0"/>
              </a:spcBef>
            </a:pPr>
            <a:r>
              <a:rPr lang="en-US" sz="366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WeRespond.ca/journeyforhope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15051" y="4370943"/>
            <a:ext cx="3871370" cy="546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2"/>
              </a:lnSpc>
              <a:spcBef>
                <a:spcPct val="0"/>
              </a:spcBef>
            </a:pPr>
            <a:r>
              <a:rPr lang="en-US" sz="3251" b="1">
                <a:solidFill>
                  <a:srgbClr val="000000"/>
                </a:solidFill>
                <a:latin typeface="Heebo Bold"/>
                <a:ea typeface="Heebo Bold"/>
                <a:cs typeface="Heebo Bold"/>
                <a:sym typeface="Heebo Bold"/>
              </a:rPr>
              <a:t>September 27, 2025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734519" y="647700"/>
            <a:ext cx="7553481" cy="9639300"/>
            <a:chOff x="0" y="0"/>
            <a:chExt cx="7061464" cy="1051635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061464" cy="10516351"/>
            </a:xfrm>
            <a:custGeom>
              <a:avLst/>
              <a:gdLst/>
              <a:ahLst/>
              <a:cxnLst/>
              <a:rect l="l" t="t" r="r" b="b"/>
              <a:pathLst>
                <a:path w="7061464" h="10516351">
                  <a:moveTo>
                    <a:pt x="0" y="0"/>
                  </a:moveTo>
                  <a:lnTo>
                    <a:pt x="7061464" y="0"/>
                  </a:lnTo>
                  <a:lnTo>
                    <a:pt x="7061464" y="10516351"/>
                  </a:lnTo>
                  <a:lnTo>
                    <a:pt x="0" y="10516351"/>
                  </a:lnTo>
                  <a:close/>
                </a:path>
              </a:pathLst>
            </a:custGeom>
            <a:solidFill>
              <a:srgbClr val="2CA17A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8748028"/>
            <a:ext cx="18288000" cy="1538972"/>
            <a:chOff x="383221" y="0"/>
            <a:chExt cx="16712860" cy="1406420"/>
          </a:xfrm>
        </p:grpSpPr>
        <p:sp>
          <p:nvSpPr>
            <p:cNvPr id="5" name="Freeform 5"/>
            <p:cNvSpPr/>
            <p:nvPr/>
          </p:nvSpPr>
          <p:spPr>
            <a:xfrm>
              <a:off x="383221" y="0"/>
              <a:ext cx="16712860" cy="1406420"/>
            </a:xfrm>
            <a:custGeom>
              <a:avLst/>
              <a:gdLst/>
              <a:ahLst/>
              <a:cxnLst/>
              <a:rect l="l" t="t" r="r" b="b"/>
              <a:pathLst>
                <a:path w="17254643" h="1406420">
                  <a:moveTo>
                    <a:pt x="0" y="0"/>
                  </a:moveTo>
                  <a:lnTo>
                    <a:pt x="17254643" y="0"/>
                  </a:lnTo>
                  <a:lnTo>
                    <a:pt x="17254643" y="1406420"/>
                  </a:lnTo>
                  <a:lnTo>
                    <a:pt x="0" y="1406420"/>
                  </a:lnTo>
                  <a:close/>
                </a:path>
              </a:pathLst>
            </a:custGeom>
            <a:solidFill>
              <a:srgbClr val="115C4E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1701906" y="2785632"/>
            <a:ext cx="5638510" cy="5638510"/>
          </a:xfrm>
          <a:custGeom>
            <a:avLst/>
            <a:gdLst/>
            <a:ahLst/>
            <a:cxnLst/>
            <a:rect l="l" t="t" r="r" b="b"/>
            <a:pathLst>
              <a:path w="5638510" h="5638510">
                <a:moveTo>
                  <a:pt x="0" y="0"/>
                </a:moveTo>
                <a:lnTo>
                  <a:pt x="5638510" y="0"/>
                </a:lnTo>
                <a:lnTo>
                  <a:pt x="5638510" y="5638510"/>
                </a:lnTo>
                <a:lnTo>
                  <a:pt x="0" y="5638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0" y="8627088"/>
            <a:ext cx="3354954" cy="1780852"/>
          </a:xfrm>
          <a:custGeom>
            <a:avLst/>
            <a:gdLst/>
            <a:ahLst/>
            <a:cxnLst/>
            <a:rect l="l" t="t" r="r" b="b"/>
            <a:pathLst>
              <a:path w="3354954" h="1780852">
                <a:moveTo>
                  <a:pt x="0" y="0"/>
                </a:moveTo>
                <a:lnTo>
                  <a:pt x="3354954" y="0"/>
                </a:lnTo>
                <a:lnTo>
                  <a:pt x="3354954" y="1780852"/>
                </a:lnTo>
                <a:lnTo>
                  <a:pt x="0" y="17808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4195" b="-4419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0734519" y="0"/>
            <a:ext cx="7553481" cy="8748028"/>
          </a:xfrm>
          <a:custGeom>
            <a:avLst/>
            <a:gdLst/>
            <a:ahLst/>
            <a:cxnLst/>
            <a:rect l="l" t="t" r="r" b="b"/>
            <a:pathLst>
              <a:path w="7553481" h="8748028">
                <a:moveTo>
                  <a:pt x="0" y="0"/>
                </a:moveTo>
                <a:lnTo>
                  <a:pt x="7553481" y="0"/>
                </a:lnTo>
                <a:lnTo>
                  <a:pt x="7553481" y="8748028"/>
                </a:lnTo>
                <a:lnTo>
                  <a:pt x="0" y="87480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014" t="-18291" r="-9014" b="-1759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2235347" y="1196936"/>
            <a:ext cx="4571629" cy="1861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075"/>
              </a:lnSpc>
            </a:pPr>
            <a:r>
              <a:rPr lang="en-US" sz="7862" b="1">
                <a:solidFill>
                  <a:srgbClr val="115C4E"/>
                </a:solidFill>
                <a:latin typeface="Heebo Bold"/>
                <a:ea typeface="Heebo Bold"/>
                <a:cs typeface="Heebo Bold"/>
                <a:sym typeface="Heebo Bold"/>
              </a:rPr>
              <a:t>Will you join us?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773719" y="3560766"/>
            <a:ext cx="5494883" cy="813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25"/>
              </a:lnSpc>
            </a:pPr>
            <a:r>
              <a:rPr lang="en-US" sz="4732" b="1">
                <a:solidFill>
                  <a:srgbClr val="9D906B"/>
                </a:solidFill>
                <a:latin typeface="Heebo Bold"/>
                <a:ea typeface="Heebo Bold"/>
                <a:cs typeface="Heebo Bold"/>
                <a:sym typeface="Heebo Bold"/>
              </a:rPr>
              <a:t>September 27, 2025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404367" y="6511939"/>
            <a:ext cx="6233588" cy="59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84"/>
              </a:lnSpc>
              <a:spcBef>
                <a:spcPct val="0"/>
              </a:spcBef>
            </a:pPr>
            <a:r>
              <a:rPr lang="en-US" sz="3489" b="1">
                <a:solidFill>
                  <a:srgbClr val="115C4E"/>
                </a:solidFill>
                <a:latin typeface="Heebo Bold"/>
                <a:ea typeface="Heebo Bold"/>
                <a:cs typeface="Heebo Bold"/>
                <a:sym typeface="Heebo Bold"/>
              </a:rPr>
              <a:t>WeRespond.ca/journeyforhope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6827436"/>
            <a:chOff x="0" y="0"/>
            <a:chExt cx="3120184" cy="11489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120184" cy="1148968"/>
            </a:xfrm>
            <a:custGeom>
              <a:avLst/>
              <a:gdLst/>
              <a:ahLst/>
              <a:cxnLst/>
              <a:rect l="l" t="t" r="r" b="b"/>
              <a:pathLst>
                <a:path w="3120184" h="1148968">
                  <a:moveTo>
                    <a:pt x="0" y="0"/>
                  </a:moveTo>
                  <a:lnTo>
                    <a:pt x="3120184" y="0"/>
                  </a:lnTo>
                  <a:lnTo>
                    <a:pt x="3120184" y="1148968"/>
                  </a:lnTo>
                  <a:lnTo>
                    <a:pt x="0" y="1148968"/>
                  </a:lnTo>
                  <a:close/>
                </a:path>
              </a:pathLst>
            </a:custGeom>
            <a:blipFill>
              <a:blip r:embed="rId2"/>
              <a:stretch>
                <a:fillRect t="-177958" b="-8412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6403579" y="8558849"/>
            <a:ext cx="4356199" cy="13279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2"/>
              </a:lnSpc>
            </a:pPr>
            <a:r>
              <a:rPr lang="en-US" sz="3200" b="1" dirty="0">
                <a:solidFill>
                  <a:srgbClr val="115C4E"/>
                </a:solidFill>
                <a:latin typeface="Heebo Bold"/>
                <a:ea typeface="Heebo Bold"/>
                <a:cs typeface="Heebo Bold"/>
                <a:sym typeface="Heebo Bold"/>
              </a:rPr>
              <a:t>September 27, 2025</a:t>
            </a:r>
          </a:p>
          <a:p>
            <a:pPr algn="ctr">
              <a:lnSpc>
                <a:spcPts val="5252"/>
              </a:lnSpc>
            </a:pPr>
            <a:endParaRPr lang="en-US" sz="3200" b="1" dirty="0">
              <a:solidFill>
                <a:srgbClr val="115C4E"/>
              </a:solidFill>
              <a:latin typeface="Heebo Bold"/>
              <a:ea typeface="Heebo Bold"/>
              <a:cs typeface="Heebo Bold"/>
              <a:sym typeface="Heebo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513354" y="9322622"/>
            <a:ext cx="6605183" cy="564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04"/>
              </a:lnSpc>
              <a:spcBef>
                <a:spcPct val="0"/>
              </a:spcBef>
            </a:pPr>
            <a:r>
              <a:rPr lang="en-US" sz="3289" b="1" dirty="0">
                <a:solidFill>
                  <a:srgbClr val="9D906B"/>
                </a:solidFill>
                <a:latin typeface="Heebo Bold"/>
                <a:ea typeface="Heebo Bold"/>
                <a:cs typeface="Heebo Bold"/>
                <a:sym typeface="Heebo Bold"/>
              </a:rPr>
              <a:t>WeRespond.ca/</a:t>
            </a:r>
            <a:r>
              <a:rPr lang="en-US" sz="3289" b="1" dirty="0" err="1">
                <a:solidFill>
                  <a:srgbClr val="9D906B"/>
                </a:solidFill>
                <a:latin typeface="Heebo Bold"/>
                <a:ea typeface="Heebo Bold"/>
                <a:cs typeface="Heebo Bold"/>
                <a:sym typeface="Heebo Bold"/>
              </a:rPr>
              <a:t>journeyforhope</a:t>
            </a:r>
            <a:r>
              <a:rPr lang="en-US" sz="3289" b="1" dirty="0">
                <a:solidFill>
                  <a:srgbClr val="9D906B"/>
                </a:solidFill>
                <a:latin typeface="Heebo Bold"/>
                <a:ea typeface="Heebo Bold"/>
                <a:cs typeface="Heebo Bold"/>
                <a:sym typeface="Heebo Bold"/>
              </a:rPr>
              <a:t> </a:t>
            </a:r>
          </a:p>
        </p:txBody>
      </p:sp>
      <p:sp>
        <p:nvSpPr>
          <p:cNvPr id="6" name="Freeform 6"/>
          <p:cNvSpPr/>
          <p:nvPr/>
        </p:nvSpPr>
        <p:spPr>
          <a:xfrm>
            <a:off x="11963400" y="6327175"/>
            <a:ext cx="4463347" cy="4463347"/>
          </a:xfrm>
          <a:custGeom>
            <a:avLst/>
            <a:gdLst/>
            <a:ahLst/>
            <a:cxnLst/>
            <a:rect l="l" t="t" r="r" b="b"/>
            <a:pathLst>
              <a:path w="4463347" h="4463347">
                <a:moveTo>
                  <a:pt x="0" y="0"/>
                </a:moveTo>
                <a:lnTo>
                  <a:pt x="4463346" y="0"/>
                </a:lnTo>
                <a:lnTo>
                  <a:pt x="4463346" y="4463347"/>
                </a:lnTo>
                <a:lnTo>
                  <a:pt x="0" y="44633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0" y="-1103205"/>
            <a:ext cx="3366283" cy="3617894"/>
          </a:xfrm>
          <a:custGeom>
            <a:avLst/>
            <a:gdLst/>
            <a:ahLst/>
            <a:cxnLst/>
            <a:rect l="l" t="t" r="r" b="b"/>
            <a:pathLst>
              <a:path w="3366283" h="3617894">
                <a:moveTo>
                  <a:pt x="0" y="0"/>
                </a:moveTo>
                <a:lnTo>
                  <a:pt x="3366283" y="0"/>
                </a:lnTo>
                <a:lnTo>
                  <a:pt x="3366283" y="3617894"/>
                </a:lnTo>
                <a:lnTo>
                  <a:pt x="0" y="36178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747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5513354" y="7912594"/>
            <a:ext cx="6136651" cy="588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33"/>
              </a:lnSpc>
              <a:spcBef>
                <a:spcPct val="0"/>
              </a:spcBef>
            </a:pPr>
            <a:r>
              <a:rPr lang="en-US" sz="3452" b="1" dirty="0">
                <a:solidFill>
                  <a:srgbClr val="115C4E"/>
                </a:solidFill>
                <a:latin typeface="Heebo Bold"/>
                <a:ea typeface="Heebo Bold"/>
                <a:cs typeface="Heebo Bold"/>
                <a:sym typeface="Heebo Bold"/>
              </a:rPr>
              <a:t>Join Journey for Hope!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203933" y="7098514"/>
            <a:ext cx="10755494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8"/>
              </a:lnSpc>
            </a:pPr>
            <a:r>
              <a:rPr lang="en-US" sz="4800" b="1" spc="-369" dirty="0">
                <a:solidFill>
                  <a:srgbClr val="9D906B"/>
                </a:solidFill>
                <a:latin typeface="Playfair Display Bold"/>
                <a:ea typeface="Playfair Display Bold"/>
                <a:cs typeface="Playfair Display Bold"/>
                <a:sym typeface="Playfair Display Bold"/>
              </a:rPr>
              <a:t>STEP UP FOR FOOD SECURITY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51</Words>
  <Application>Microsoft Macintosh PowerPoint</Application>
  <PresentationFormat>Custom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Canva Sans Bold</vt:lpstr>
      <vt:lpstr>Playfair Display Bold</vt:lpstr>
      <vt:lpstr>Heebo Bold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Join us in the fight against food insecurity! (Presentation)</dc:title>
  <cp:lastModifiedBy>Stephanie Chunoo</cp:lastModifiedBy>
  <cp:revision>3</cp:revision>
  <dcterms:created xsi:type="dcterms:W3CDTF">2006-08-16T00:00:00Z</dcterms:created>
  <dcterms:modified xsi:type="dcterms:W3CDTF">2025-07-22T19:25:50Z</dcterms:modified>
  <dc:identifier>DAGKYxf3krI</dc:identifier>
</cp:coreProperties>
</file>